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sldIdLst>
    <p:sldId id="256" r:id="rId5"/>
    <p:sldId id="322" r:id="rId6"/>
    <p:sldId id="333" r:id="rId7"/>
    <p:sldId id="317" r:id="rId8"/>
    <p:sldId id="258" r:id="rId9"/>
    <p:sldId id="318" r:id="rId10"/>
    <p:sldId id="257" r:id="rId11"/>
    <p:sldId id="265" r:id="rId12"/>
    <p:sldId id="259" r:id="rId13"/>
    <p:sldId id="326" r:id="rId14"/>
    <p:sldId id="327" r:id="rId15"/>
    <p:sldId id="329" r:id="rId16"/>
    <p:sldId id="261" r:id="rId17"/>
    <p:sldId id="262" r:id="rId18"/>
    <p:sldId id="316" r:id="rId19"/>
    <p:sldId id="324" r:id="rId20"/>
    <p:sldId id="267" r:id="rId21"/>
    <p:sldId id="268" r:id="rId22"/>
    <p:sldId id="332" r:id="rId23"/>
    <p:sldId id="330" r:id="rId24"/>
    <p:sldId id="314" r:id="rId25"/>
    <p:sldId id="325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1" autoAdjust="0"/>
    <p:restoredTop sz="86553" autoAdjust="0"/>
  </p:normalViewPr>
  <p:slideViewPr>
    <p:cSldViewPr snapToGrid="0">
      <p:cViewPr varScale="1">
        <p:scale>
          <a:sx n="91" d="100"/>
          <a:sy n="91" d="100"/>
        </p:scale>
        <p:origin x="376" y="192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13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17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5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8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  <p:pic>
        <p:nvPicPr>
          <p:cNvPr id="9" name="Picture 8" descr="A blue circle with white outline of people running&#10;&#10;Description automatically generated">
            <a:extLst>
              <a:ext uri="{FF2B5EF4-FFF2-40B4-BE49-F238E27FC236}">
                <a16:creationId xmlns:a16="http://schemas.microsoft.com/office/drawing/2014/main" id="{D08FFF8B-03B1-6FBD-87E2-ACB282BA0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0734" t="28892" r="33969" b="23529"/>
          <a:stretch/>
        </p:blipFill>
        <p:spPr>
          <a:xfrm>
            <a:off x="10473446" y="13173"/>
            <a:ext cx="1760707" cy="1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21.png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21.png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FunctionalDa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96225" y="5732464"/>
            <a:ext cx="2520950" cy="40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</a:t>
            </a: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 et al (in press)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 (20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CRAN task view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7EFF-D8CB-076E-DE42-C56316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ED8E-AE50-8F79-317E-1CD884E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29374"/>
            <a:ext cx="1553307" cy="234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56DE9-EC5D-499D-BD4A-E23BF293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7" y="1690688"/>
            <a:ext cx="3442775" cy="2362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6B664-F96E-E9E0-8B4B-8DA828DC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38" y="4721372"/>
            <a:ext cx="1771503" cy="1771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18AC4-24F7-019D-6811-C6C4AC044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060" y="4944341"/>
            <a:ext cx="2903940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336EC4-4EAB-6B8A-F317-B98C89205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072" y="4944341"/>
            <a:ext cx="4201990" cy="13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" y="50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826558"/>
            <a:ext cx="8782877" cy="40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2023: Hans </a:t>
            </a:r>
            <a:r>
              <a:rPr lang="en-GB" sz="1600" dirty="0" err="1"/>
              <a:t>Gros</a:t>
            </a:r>
            <a:r>
              <a:rPr lang="en-GB" sz="1600" dirty="0"/>
              <a:t> Emerging Researcher Presentation. </a:t>
            </a:r>
            <a:r>
              <a:rPr lang="en-IE" sz="1600" i="1" dirty="0"/>
              <a:t>Over 30 years of functional data analysis in human movement</a:t>
            </a:r>
            <a:r>
              <a:rPr lang="en-GB" sz="1600" dirty="0"/>
              <a:t>. John Warmenhoven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2014: Research Methods in Biomechanics chapter 14 </a:t>
            </a:r>
            <a:r>
              <a:rPr lang="en-GB" sz="1600" i="1" dirty="0"/>
              <a:t>Biomechanical analysis of Waveform data. Kevin </a:t>
            </a:r>
            <a:r>
              <a:rPr lang="en-GB" sz="1600" dirty="0" err="1"/>
              <a:t>Deluzio</a:t>
            </a:r>
            <a:r>
              <a:rPr lang="en-GB" sz="1600" dirty="0"/>
              <a:t>, Norma Coffey &amp; Drew Harrison </a:t>
            </a:r>
          </a:p>
          <a:p>
            <a:pPr marL="0" indent="0">
              <a:buNone/>
            </a:pPr>
            <a:r>
              <a:rPr lang="en-IE" sz="1600" dirty="0"/>
              <a:t>2014:  ISBS Dyson Lecture: </a:t>
            </a:r>
            <a:r>
              <a:rPr lang="en-IE" sz="1600" i="1" dirty="0"/>
              <a:t>Applications of Functional Data Analysis in sport biomechanics. </a:t>
            </a:r>
            <a:r>
              <a:rPr lang="en-IE" sz="1600" dirty="0"/>
              <a:t>Drew Harrison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2009  ISBS Symposium,</a:t>
            </a:r>
            <a:r>
              <a:rPr lang="en-GB" sz="1600" i="1" dirty="0"/>
              <a:t> </a:t>
            </a:r>
            <a:r>
              <a:rPr lang="en-GB" sz="1600" dirty="0"/>
              <a:t>Limerick : </a:t>
            </a:r>
            <a:r>
              <a:rPr lang="en-GB" sz="1600" i="1" dirty="0"/>
              <a:t>Recent developments in data analysis. Norma </a:t>
            </a:r>
            <a:r>
              <a:rPr lang="en-IE" sz="1600" dirty="0"/>
              <a:t>Coffey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5" y="2174795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0" y="3293196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72" y="4723845"/>
            <a:ext cx="692504" cy="8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200"/>
              </p:ext>
            </p:extLst>
          </p:nvPr>
        </p:nvGraphicFramePr>
        <p:xfrm>
          <a:off x="1106269" y="2613042"/>
          <a:ext cx="10247531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586724966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09:00 – 09:30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09:30 – 09:50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09:50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 &amp; 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12:00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15:00 - 16:00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with 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441579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</TotalTime>
  <Words>1623</Words>
  <Application>Microsoft Macintosh PowerPoint</Application>
  <PresentationFormat>Widescreen</PresentationFormat>
  <Paragraphs>255</Paragraphs>
  <Slides>23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Introduction to Functional Data Analysis (FDA)</vt:lpstr>
      <vt:lpstr>Welcome</vt:lpstr>
      <vt:lpstr>Motivation for this Workshop 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Edward.Gunning</cp:lastModifiedBy>
  <cp:revision>32</cp:revision>
  <dcterms:created xsi:type="dcterms:W3CDTF">2024-05-31T18:06:01Z</dcterms:created>
  <dcterms:modified xsi:type="dcterms:W3CDTF">2024-07-14T17:22:50Z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